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7"/>
  </p:notesMasterIdLst>
  <p:sldIdLst>
    <p:sldId id="750" r:id="rId3"/>
    <p:sldId id="751" r:id="rId4"/>
    <p:sldId id="752" r:id="rId5"/>
    <p:sldId id="75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8F24A3F7-4575-4D96-9594-99D217D3C489}"/>
    <pc:docChg chg="addSld delSld modSld">
      <pc:chgData name="贵申 王" userId="201fba2491c5f930" providerId="LiveId" clId="{8F24A3F7-4575-4D96-9594-99D217D3C489}" dt="2025-05-15T16:07:26.735" v="51" actId="27107"/>
      <pc:docMkLst>
        <pc:docMk/>
      </pc:docMkLst>
      <pc:sldChg chg="modSp mod">
        <pc:chgData name="贵申 王" userId="201fba2491c5f930" providerId="LiveId" clId="{8F24A3F7-4575-4D96-9594-99D217D3C489}" dt="2025-05-15T16:04:47.262" v="30" actId="255"/>
        <pc:sldMkLst>
          <pc:docMk/>
          <pc:sldMk cId="0" sldId="750"/>
        </pc:sldMkLst>
        <pc:spChg chg="mod">
          <ac:chgData name="贵申 王" userId="201fba2491c5f930" providerId="LiveId" clId="{8F24A3F7-4575-4D96-9594-99D217D3C489}" dt="2025-05-15T16:04:47.262" v="30" actId="255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8F24A3F7-4575-4D96-9594-99D217D3C489}" dt="2025-05-15T16:01:52.949" v="9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del">
        <pc:chgData name="贵申 王" userId="201fba2491c5f930" providerId="LiveId" clId="{8F24A3F7-4575-4D96-9594-99D217D3C489}" dt="2025-05-15T16:01:21.394" v="1" actId="47"/>
        <pc:sldMkLst>
          <pc:docMk/>
          <pc:sldMk cId="858216986" sldId="751"/>
        </pc:sldMkLst>
      </pc:sldChg>
      <pc:sldChg chg="modSp add mod">
        <pc:chgData name="贵申 王" userId="201fba2491c5f930" providerId="LiveId" clId="{8F24A3F7-4575-4D96-9594-99D217D3C489}" dt="2025-05-15T16:05:40.961" v="37" actId="255"/>
        <pc:sldMkLst>
          <pc:docMk/>
          <pc:sldMk cId="1316958515" sldId="751"/>
        </pc:sldMkLst>
        <pc:spChg chg="mod">
          <ac:chgData name="贵申 王" userId="201fba2491c5f930" providerId="LiveId" clId="{8F24A3F7-4575-4D96-9594-99D217D3C489}" dt="2025-05-15T16:05:40.961" v="37" actId="255"/>
          <ac:spMkLst>
            <pc:docMk/>
            <pc:sldMk cId="1316958515" sldId="751"/>
            <ac:spMk id="2" creationId="{42FA0733-18DA-1FE7-EDA8-6A8209C0A5E7}"/>
          </ac:spMkLst>
        </pc:spChg>
        <pc:spChg chg="mod">
          <ac:chgData name="贵申 王" userId="201fba2491c5f930" providerId="LiveId" clId="{8F24A3F7-4575-4D96-9594-99D217D3C489}" dt="2025-05-15T16:03:38.296" v="18" actId="20577"/>
          <ac:spMkLst>
            <pc:docMk/>
            <pc:sldMk cId="1316958515" sldId="751"/>
            <ac:spMk id="166914" creationId="{B24C7439-5E9D-8839-E86A-0E617C282E58}"/>
          </ac:spMkLst>
        </pc:spChg>
      </pc:sldChg>
      <pc:sldChg chg="modSp add mod">
        <pc:chgData name="贵申 王" userId="201fba2491c5f930" providerId="LiveId" clId="{8F24A3F7-4575-4D96-9594-99D217D3C489}" dt="2025-05-15T16:06:41.537" v="44" actId="255"/>
        <pc:sldMkLst>
          <pc:docMk/>
          <pc:sldMk cId="740369990" sldId="752"/>
        </pc:sldMkLst>
        <pc:spChg chg="mod">
          <ac:chgData name="贵申 王" userId="201fba2491c5f930" providerId="LiveId" clId="{8F24A3F7-4575-4D96-9594-99D217D3C489}" dt="2025-05-15T16:06:41.537" v="44" actId="255"/>
          <ac:spMkLst>
            <pc:docMk/>
            <pc:sldMk cId="740369990" sldId="752"/>
            <ac:spMk id="2" creationId="{69775558-175C-8C35-4C3D-8E0977CB2065}"/>
          </ac:spMkLst>
        </pc:spChg>
        <pc:spChg chg="mod">
          <ac:chgData name="贵申 王" userId="201fba2491c5f930" providerId="LiveId" clId="{8F24A3F7-4575-4D96-9594-99D217D3C489}" dt="2025-05-15T16:03:44.750" v="20" actId="20577"/>
          <ac:spMkLst>
            <pc:docMk/>
            <pc:sldMk cId="740369990" sldId="752"/>
            <ac:spMk id="166914" creationId="{30D12022-F9E9-E283-E934-2C1AE579D364}"/>
          </ac:spMkLst>
        </pc:spChg>
      </pc:sldChg>
      <pc:sldChg chg="del">
        <pc:chgData name="贵申 王" userId="201fba2491c5f930" providerId="LiveId" clId="{8F24A3F7-4575-4D96-9594-99D217D3C489}" dt="2025-05-15T16:01:22.081" v="3" actId="47"/>
        <pc:sldMkLst>
          <pc:docMk/>
          <pc:sldMk cId="2165396838" sldId="752"/>
        </pc:sldMkLst>
      </pc:sldChg>
      <pc:sldChg chg="del">
        <pc:chgData name="贵申 王" userId="201fba2491c5f930" providerId="LiveId" clId="{8F24A3F7-4575-4D96-9594-99D217D3C489}" dt="2025-05-15T16:01:21.172" v="0" actId="47"/>
        <pc:sldMkLst>
          <pc:docMk/>
          <pc:sldMk cId="3316919801" sldId="753"/>
        </pc:sldMkLst>
      </pc:sldChg>
      <pc:sldChg chg="modSp add mod">
        <pc:chgData name="贵申 王" userId="201fba2491c5f930" providerId="LiveId" clId="{8F24A3F7-4575-4D96-9594-99D217D3C489}" dt="2025-05-15T16:07:26.735" v="51" actId="27107"/>
        <pc:sldMkLst>
          <pc:docMk/>
          <pc:sldMk cId="3695097868" sldId="753"/>
        </pc:sldMkLst>
        <pc:spChg chg="mod">
          <ac:chgData name="贵申 王" userId="201fba2491c5f930" providerId="LiveId" clId="{8F24A3F7-4575-4D96-9594-99D217D3C489}" dt="2025-05-15T16:07:26.735" v="51" actId="27107"/>
          <ac:spMkLst>
            <pc:docMk/>
            <pc:sldMk cId="3695097868" sldId="753"/>
            <ac:spMk id="2" creationId="{A319ED7F-0D02-3E1A-B333-C59BBD5DB2D8}"/>
          </ac:spMkLst>
        </pc:spChg>
        <pc:spChg chg="mod">
          <ac:chgData name="贵申 王" userId="201fba2491c5f930" providerId="LiveId" clId="{8F24A3F7-4575-4D96-9594-99D217D3C489}" dt="2025-05-15T16:03:49.090" v="22" actId="20577"/>
          <ac:spMkLst>
            <pc:docMk/>
            <pc:sldMk cId="3695097868" sldId="753"/>
            <ac:spMk id="166914" creationId="{12FF4EA9-DF60-A3CF-BEB6-816DA82E5DA6}"/>
          </ac:spMkLst>
        </pc:spChg>
      </pc:sldChg>
      <pc:sldChg chg="del">
        <pc:chgData name="贵申 王" userId="201fba2491c5f930" providerId="LiveId" clId="{8F24A3F7-4575-4D96-9594-99D217D3C489}" dt="2025-05-15T16:01:21.680" v="2" actId="47"/>
        <pc:sldMkLst>
          <pc:docMk/>
          <pc:sldMk cId="788797717" sldId="754"/>
        </pc:sldMkLst>
      </pc:sldChg>
      <pc:sldChg chg="del">
        <pc:chgData name="贵申 王" userId="201fba2491c5f930" providerId="LiveId" clId="{8F24A3F7-4575-4D96-9594-99D217D3C489}" dt="2025-05-15T16:01:23.435" v="4" actId="47"/>
        <pc:sldMkLst>
          <pc:docMk/>
          <pc:sldMk cId="1677500211" sldId="755"/>
        </pc:sldMkLst>
      </pc:sldChg>
    </pc:docChg>
  </pc:docChgLst>
  <pc:docChgLst>
    <pc:chgData name="贵申 王" userId="201fba2491c5f930" providerId="LiveId" clId="{CA8537C8-6534-429C-A11F-91F00ACD8771}"/>
    <pc:docChg chg="modSld">
      <pc:chgData name="贵申 王" userId="201fba2491c5f930" providerId="LiveId" clId="{CA8537C8-6534-429C-A11F-91F00ACD8771}" dt="2024-01-25T02:26:48.493" v="36" actId="1076"/>
      <pc:docMkLst>
        <pc:docMk/>
      </pc:docMkLst>
      <pc:sldChg chg="modSp mod">
        <pc:chgData name="贵申 王" userId="201fba2491c5f930" providerId="LiveId" clId="{CA8537C8-6534-429C-A11F-91F00ACD8771}" dt="2024-01-25T02:26:48.493" v="36" actId="1076"/>
        <pc:sldMkLst>
          <pc:docMk/>
          <pc:sldMk cId="0" sldId="750"/>
        </pc:sldMkLst>
      </pc:sldChg>
      <pc:sldChg chg="modSp mod">
        <pc:chgData name="贵申 王" userId="201fba2491c5f930" providerId="LiveId" clId="{CA8537C8-6534-429C-A11F-91F00ACD8771}" dt="2024-01-25T02:23:20.993" v="14" actId="1076"/>
        <pc:sldMkLst>
          <pc:docMk/>
          <pc:sldMk cId="0" sldId="751"/>
        </pc:sldMkLst>
      </pc:sldChg>
      <pc:sldChg chg="modSp mod">
        <pc:chgData name="贵申 王" userId="201fba2491c5f930" providerId="LiveId" clId="{CA8537C8-6534-429C-A11F-91F00ACD8771}" dt="2024-01-25T02:24:26.354" v="23" actId="1076"/>
        <pc:sldMkLst>
          <pc:docMk/>
          <pc:sldMk cId="0" sldId="752"/>
        </pc:sldMkLst>
      </pc:sldChg>
      <pc:sldChg chg="modSp mod">
        <pc:chgData name="贵申 王" userId="201fba2491c5f930" providerId="LiveId" clId="{CA8537C8-6534-429C-A11F-91F00ACD8771}" dt="2024-01-25T02:26:15.225" v="34" actId="1076"/>
        <pc:sldMkLst>
          <pc:docMk/>
          <pc:sldMk cId="0" sldId="753"/>
        </pc:sldMkLst>
      </pc:sldChg>
    </pc:docChg>
  </pc:docChgLst>
  <pc:docChgLst>
    <pc:chgData name="贵申 王" userId="201fba2491c5f930" providerId="LiveId" clId="{790CC074-D568-4533-882B-594D55DA92A6}"/>
    <pc:docChg chg="custSel addSld delSld modSld sldOrd">
      <pc:chgData name="贵申 王" userId="201fba2491c5f930" providerId="LiveId" clId="{790CC074-D568-4533-882B-594D55DA92A6}" dt="2024-12-06T03:44:57.118" v="289" actId="20577"/>
      <pc:docMkLst>
        <pc:docMk/>
      </pc:docMkLst>
      <pc:sldChg chg="modSp mod">
        <pc:chgData name="贵申 王" userId="201fba2491c5f930" providerId="LiveId" clId="{790CC074-D568-4533-882B-594D55DA92A6}" dt="2024-12-06T03:43:09.135" v="277" actId="20577"/>
        <pc:sldMkLst>
          <pc:docMk/>
          <pc:sldMk cId="0" sldId="750"/>
        </pc:sldMkLst>
      </pc:sldChg>
      <pc:sldChg chg="modSp add mod">
        <pc:chgData name="贵申 王" userId="201fba2491c5f930" providerId="LiveId" clId="{790CC074-D568-4533-882B-594D55DA92A6}" dt="2024-12-06T03:43:17.831" v="281" actId="20577"/>
        <pc:sldMkLst>
          <pc:docMk/>
          <pc:sldMk cId="3470090091" sldId="751"/>
        </pc:sldMkLst>
      </pc:sldChg>
      <pc:sldChg chg="del">
        <pc:chgData name="贵申 王" userId="201fba2491c5f930" providerId="LiveId" clId="{790CC074-D568-4533-882B-594D55DA92A6}" dt="2024-12-06T02:37:28.677" v="0" actId="47"/>
        <pc:sldMkLst>
          <pc:docMk/>
          <pc:sldMk cId="3563561234" sldId="751"/>
        </pc:sldMkLst>
      </pc:sldChg>
      <pc:sldChg chg="del">
        <pc:chgData name="贵申 王" userId="201fba2491c5f930" providerId="LiveId" clId="{790CC074-D568-4533-882B-594D55DA92A6}" dt="2024-12-06T02:37:29.085" v="1" actId="47"/>
        <pc:sldMkLst>
          <pc:docMk/>
          <pc:sldMk cId="615738474" sldId="752"/>
        </pc:sldMkLst>
      </pc:sldChg>
      <pc:sldChg chg="modSp add mod ord">
        <pc:chgData name="贵申 王" userId="201fba2491c5f930" providerId="LiveId" clId="{790CC074-D568-4533-882B-594D55DA92A6}" dt="2024-12-06T03:38:42.241" v="225" actId="20577"/>
        <pc:sldMkLst>
          <pc:docMk/>
          <pc:sldMk cId="1999996082" sldId="752"/>
        </pc:sldMkLst>
      </pc:sldChg>
      <pc:sldChg chg="modSp add mod">
        <pc:chgData name="贵申 王" userId="201fba2491c5f930" providerId="LiveId" clId="{790CC074-D568-4533-882B-594D55DA92A6}" dt="2024-12-06T03:38:53.074" v="229" actId="20577"/>
        <pc:sldMkLst>
          <pc:docMk/>
          <pc:sldMk cId="2760664139" sldId="753"/>
        </pc:sldMkLst>
      </pc:sldChg>
      <pc:sldChg chg="del">
        <pc:chgData name="贵申 王" userId="201fba2491c5f930" providerId="LiveId" clId="{790CC074-D568-4533-882B-594D55DA92A6}" dt="2024-12-06T02:37:29.651" v="2" actId="47"/>
        <pc:sldMkLst>
          <pc:docMk/>
          <pc:sldMk cId="3335324725" sldId="753"/>
        </pc:sldMkLst>
      </pc:sldChg>
      <pc:sldChg chg="modSp add mod ord">
        <pc:chgData name="贵申 王" userId="201fba2491c5f930" providerId="LiveId" clId="{790CC074-D568-4533-882B-594D55DA92A6}" dt="2024-12-06T03:44:01.440" v="285" actId="20577"/>
        <pc:sldMkLst>
          <pc:docMk/>
          <pc:sldMk cId="114965254" sldId="754"/>
        </pc:sldMkLst>
      </pc:sldChg>
      <pc:sldChg chg="modSp add mod ord">
        <pc:chgData name="贵申 王" userId="201fba2491c5f930" providerId="LiveId" clId="{790CC074-D568-4533-882B-594D55DA92A6}" dt="2024-12-06T03:44:57.118" v="289" actId="20577"/>
        <pc:sldMkLst>
          <pc:docMk/>
          <pc:sldMk cId="1507281858" sldId="755"/>
        </pc:sldMkLst>
      </pc:sldChg>
    </pc:docChg>
  </pc:docChgLst>
  <pc:docChgLst>
    <pc:chgData name="贵申 王" userId="201fba2491c5f930" providerId="LiveId" clId="{70F06D83-763E-43BA-95CC-A03640D9F9ED}"/>
    <pc:docChg chg="addSld delSld modSld">
      <pc:chgData name="贵申 王" userId="201fba2491c5f930" providerId="LiveId" clId="{70F06D83-763E-43BA-95CC-A03640D9F9ED}" dt="2025-03-14T01:24:31.589" v="88" actId="20577"/>
      <pc:docMkLst>
        <pc:docMk/>
      </pc:docMkLst>
      <pc:sldChg chg="modSp mod">
        <pc:chgData name="贵申 王" userId="201fba2491c5f930" providerId="LiveId" clId="{70F06D83-763E-43BA-95CC-A03640D9F9ED}" dt="2025-03-14T01:17:13.759" v="69" actId="20577"/>
        <pc:sldMkLst>
          <pc:docMk/>
          <pc:sldMk cId="0" sldId="750"/>
        </pc:sldMkLst>
        <pc:spChg chg="mod">
          <ac:chgData name="贵申 王" userId="201fba2491c5f930" providerId="LiveId" clId="{70F06D83-763E-43BA-95CC-A03640D9F9ED}" dt="2025-03-14T01:17:13.759" v="69" actId="20577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70F06D83-763E-43BA-95CC-A03640D9F9ED}" dt="2025-03-14T01:04:04.041" v="6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modSp add mod">
        <pc:chgData name="贵申 王" userId="201fba2491c5f930" providerId="LiveId" clId="{70F06D83-763E-43BA-95CC-A03640D9F9ED}" dt="2025-03-14T01:17:29.997" v="74" actId="20577"/>
        <pc:sldMkLst>
          <pc:docMk/>
          <pc:sldMk cId="2392458602" sldId="751"/>
        </pc:sldMkLst>
      </pc:sldChg>
      <pc:sldChg chg="del">
        <pc:chgData name="贵申 王" userId="201fba2491c5f930" providerId="LiveId" clId="{70F06D83-763E-43BA-95CC-A03640D9F9ED}" dt="2025-03-14T00:42:23.080" v="0" actId="47"/>
        <pc:sldMkLst>
          <pc:docMk/>
          <pc:sldMk cId="3733168152" sldId="751"/>
        </pc:sldMkLst>
      </pc:sldChg>
      <pc:sldChg chg="modSp add mod">
        <pc:chgData name="贵申 王" userId="201fba2491c5f930" providerId="LiveId" clId="{70F06D83-763E-43BA-95CC-A03640D9F9ED}" dt="2025-03-14T01:24:31.589" v="88" actId="20577"/>
        <pc:sldMkLst>
          <pc:docMk/>
          <pc:sldMk cId="2117945463" sldId="752"/>
        </pc:sldMkLst>
      </pc:sldChg>
      <pc:sldChg chg="new del">
        <pc:chgData name="贵申 王" userId="201fba2491c5f930" providerId="LiveId" clId="{70F06D83-763E-43BA-95CC-A03640D9F9ED}" dt="2025-03-14T01:09:24.324" v="37" actId="2696"/>
        <pc:sldMkLst>
          <pc:docMk/>
          <pc:sldMk cId="2031218719" sldId="753"/>
        </pc:sldMkLst>
      </pc:sldChg>
      <pc:sldChg chg="modSp add mod">
        <pc:chgData name="贵申 王" userId="201fba2491c5f930" providerId="LiveId" clId="{70F06D83-763E-43BA-95CC-A03640D9F9ED}" dt="2025-03-14T01:17:47.024" v="84" actId="20577"/>
        <pc:sldMkLst>
          <pc:docMk/>
          <pc:sldMk cId="2084493771" sldId="754"/>
        </pc:sldMkLst>
      </pc:sldChg>
    </pc:docChg>
  </pc:docChgLst>
  <pc:docChgLst>
    <pc:chgData name="贵申" userId="201fba2491c5f930" providerId="LiveId" clId="{2320A483-312B-42D4-8373-41CD85ECE48C}"/>
    <pc:docChg chg="addSld modSld">
      <pc:chgData name="贵申" userId="201fba2491c5f930" providerId="LiveId" clId="{2320A483-312B-42D4-8373-41CD85ECE48C}" dt="2023-08-08T19:43:39.669" v="3" actId="1076"/>
      <pc:docMkLst>
        <pc:docMk/>
      </pc:docMkLst>
      <pc:sldChg chg="add">
        <pc:chgData name="贵申" userId="201fba2491c5f930" providerId="LiveId" clId="{2320A483-312B-42D4-8373-41CD85ECE48C}" dt="2023-07-27T18:20:39.012" v="0"/>
        <pc:sldMkLst>
          <pc:docMk/>
          <pc:sldMk cId="0" sldId="751"/>
        </pc:sldMkLst>
      </pc:sldChg>
      <pc:sldChg chg="modSp add">
        <pc:chgData name="贵申" userId="201fba2491c5f930" providerId="LiveId" clId="{2320A483-312B-42D4-8373-41CD85ECE48C}" dt="2023-08-08T19:43:39.669" v="3" actId="1076"/>
        <pc:sldMkLst>
          <pc:docMk/>
          <pc:sldMk cId="0" sldId="752"/>
        </pc:sldMkLst>
      </pc:sldChg>
      <pc:sldChg chg="modSp add mod">
        <pc:chgData name="贵申" userId="201fba2491c5f930" providerId="LiveId" clId="{2320A483-312B-42D4-8373-41CD85ECE48C}" dt="2023-08-08T19:39:22.166" v="2" actId="20577"/>
        <pc:sldMkLst>
          <pc:docMk/>
          <pc:sldMk cId="0" sldId="753"/>
        </pc:sldMkLst>
      </pc:sldChg>
    </pc:docChg>
  </pc:docChgLst>
  <pc:docChgLst>
    <pc:chgData name="贵申 王" userId="201fba2491c5f930" providerId="LiveId" clId="{8F189C81-1386-4065-B896-4A03BE5441C2}"/>
    <pc:docChg chg="undo custSel addSld delSld modSld">
      <pc:chgData name="贵申 王" userId="201fba2491c5f930" providerId="LiveId" clId="{8F189C81-1386-4065-B896-4A03BE5441C2}" dt="2025-03-07T02:19:30.954" v="50" actId="20577"/>
      <pc:docMkLst>
        <pc:docMk/>
      </pc:docMkLst>
      <pc:sldChg chg="del">
        <pc:chgData name="贵申 王" userId="201fba2491c5f930" providerId="LiveId" clId="{8F189C81-1386-4065-B896-4A03BE5441C2}" dt="2025-03-07T02:06:56.081" v="0" actId="47"/>
        <pc:sldMkLst>
          <pc:docMk/>
          <pc:sldMk cId="1577752736" sldId="751"/>
        </pc:sldMkLst>
      </pc:sldChg>
      <pc:sldChg chg="modSp add mod">
        <pc:chgData name="贵申 王" userId="201fba2491c5f930" providerId="LiveId" clId="{8F189C81-1386-4065-B896-4A03BE5441C2}" dt="2025-03-07T02:19:30.954" v="50" actId="20577"/>
        <pc:sldMkLst>
          <pc:docMk/>
          <pc:sldMk cId="3733168152" sldId="751"/>
        </pc:sldMkLst>
      </pc:sldChg>
      <pc:sldChg chg="del">
        <pc:chgData name="贵申 王" userId="201fba2491c5f930" providerId="LiveId" clId="{8F189C81-1386-4065-B896-4A03BE5441C2}" dt="2025-03-07T02:06:56.358" v="1" actId="47"/>
        <pc:sldMkLst>
          <pc:docMk/>
          <pc:sldMk cId="435702189" sldId="752"/>
        </pc:sldMkLst>
      </pc:sldChg>
      <pc:sldChg chg="del">
        <pc:chgData name="贵申 王" userId="201fba2491c5f930" providerId="LiveId" clId="{8F189C81-1386-4065-B896-4A03BE5441C2}" dt="2025-03-07T02:06:56.714" v="2" actId="47"/>
        <pc:sldMkLst>
          <pc:docMk/>
          <pc:sldMk cId="1561950303" sldId="753"/>
        </pc:sldMkLst>
      </pc:sldChg>
    </pc:docChg>
  </pc:docChgLst>
  <pc:docChgLst>
    <pc:chgData name="贵申 王" userId="201fba2491c5f930" providerId="LiveId" clId="{F5E624C5-9FDA-4661-B650-D5FD0D6C5F20}"/>
    <pc:docChg chg="undo custSel modSld">
      <pc:chgData name="贵申 王" userId="201fba2491c5f930" providerId="LiveId" clId="{F5E624C5-9FDA-4661-B650-D5FD0D6C5F20}" dt="2024-12-02T03:41:31.150" v="146" actId="20577"/>
      <pc:docMkLst>
        <pc:docMk/>
      </pc:docMkLst>
      <pc:sldChg chg="delSp modSp mod">
        <pc:chgData name="贵申 王" userId="201fba2491c5f930" providerId="LiveId" clId="{F5E624C5-9FDA-4661-B650-D5FD0D6C5F20}" dt="2024-11-29T04:25:41.049" v="42" actId="1076"/>
        <pc:sldMkLst>
          <pc:docMk/>
          <pc:sldMk cId="0" sldId="750"/>
        </pc:sldMkLst>
      </pc:sldChg>
      <pc:sldChg chg="delSp modSp mod">
        <pc:chgData name="贵申 王" userId="201fba2491c5f930" providerId="LiveId" clId="{F5E624C5-9FDA-4661-B650-D5FD0D6C5F20}" dt="2024-11-29T04:29:20.209" v="75" actId="1076"/>
        <pc:sldMkLst>
          <pc:docMk/>
          <pc:sldMk cId="3563561234" sldId="751"/>
        </pc:sldMkLst>
      </pc:sldChg>
      <pc:sldChg chg="delSp modSp mod">
        <pc:chgData name="贵申 王" userId="201fba2491c5f930" providerId="LiveId" clId="{F5E624C5-9FDA-4661-B650-D5FD0D6C5F20}" dt="2024-11-29T04:34:29.100" v="137" actId="20577"/>
        <pc:sldMkLst>
          <pc:docMk/>
          <pc:sldMk cId="615738474" sldId="752"/>
        </pc:sldMkLst>
      </pc:sldChg>
      <pc:sldChg chg="delSp modSp mod">
        <pc:chgData name="贵申 王" userId="201fba2491c5f930" providerId="LiveId" clId="{F5E624C5-9FDA-4661-B650-D5FD0D6C5F20}" dt="2024-12-02T03:41:31.150" v="146" actId="20577"/>
        <pc:sldMkLst>
          <pc:docMk/>
          <pc:sldMk cId="3335324725" sldId="753"/>
        </pc:sldMkLst>
      </pc:sldChg>
    </pc:docChg>
  </pc:docChgLst>
  <pc:docChgLst>
    <pc:chgData name="贵申 王" userId="201fba2491c5f930" providerId="LiveId" clId="{49C3FE33-3ACC-46A2-9EF6-A4520B8D8D50}"/>
    <pc:docChg chg="undo redo custSel addSld delSld modSld">
      <pc:chgData name="贵申 王" userId="201fba2491c5f930" providerId="LiveId" clId="{49C3FE33-3ACC-46A2-9EF6-A4520B8D8D50}" dt="2025-02-28T04:08:12.893" v="72" actId="27107"/>
      <pc:docMkLst>
        <pc:docMk/>
      </pc:docMkLst>
      <pc:sldChg chg="modSp add mod">
        <pc:chgData name="贵申 王" userId="201fba2491c5f930" providerId="LiveId" clId="{49C3FE33-3ACC-46A2-9EF6-A4520B8D8D50}" dt="2025-02-28T04:02:05.903" v="53" actId="20577"/>
        <pc:sldMkLst>
          <pc:docMk/>
          <pc:sldMk cId="1577752736" sldId="751"/>
        </pc:sldMkLst>
      </pc:sldChg>
      <pc:sldChg chg="del">
        <pc:chgData name="贵申 王" userId="201fba2491c5f930" providerId="LiveId" clId="{49C3FE33-3ACC-46A2-9EF6-A4520B8D8D50}" dt="2025-02-28T03:55:31.258" v="0" actId="47"/>
        <pc:sldMkLst>
          <pc:docMk/>
          <pc:sldMk cId="4169688185" sldId="751"/>
        </pc:sldMkLst>
      </pc:sldChg>
      <pc:sldChg chg="modSp add mod">
        <pc:chgData name="贵申 王" userId="201fba2491c5f930" providerId="LiveId" clId="{49C3FE33-3ACC-46A2-9EF6-A4520B8D8D50}" dt="2025-02-28T04:08:12.893" v="72" actId="27107"/>
        <pc:sldMkLst>
          <pc:docMk/>
          <pc:sldMk cId="435702189" sldId="752"/>
        </pc:sldMkLst>
      </pc:sldChg>
      <pc:sldChg chg="del">
        <pc:chgData name="贵申 王" userId="201fba2491c5f930" providerId="LiveId" clId="{49C3FE33-3ACC-46A2-9EF6-A4520B8D8D50}" dt="2025-02-28T03:55:32.078" v="1" actId="47"/>
        <pc:sldMkLst>
          <pc:docMk/>
          <pc:sldMk cId="1057902094" sldId="752"/>
        </pc:sldMkLst>
      </pc:sldChg>
      <pc:sldChg chg="modSp add mod">
        <pc:chgData name="贵申 王" userId="201fba2491c5f930" providerId="LiveId" clId="{49C3FE33-3ACC-46A2-9EF6-A4520B8D8D50}" dt="2025-02-28T04:03:19.105" v="64"/>
        <pc:sldMkLst>
          <pc:docMk/>
          <pc:sldMk cId="1561950303" sldId="753"/>
        </pc:sldMkLst>
      </pc:sldChg>
    </pc:docChg>
  </pc:docChgLst>
  <pc:docChgLst>
    <pc:chgData name="贵申 王" userId="201fba2491c5f930" providerId="LiveId" clId="{ED8AE14A-5A1C-4791-81BE-96578C0C4305}"/>
    <pc:docChg chg="custSel addSld delSld modSld">
      <pc:chgData name="贵申 王" userId="201fba2491c5f930" providerId="LiveId" clId="{ED8AE14A-5A1C-4791-81BE-96578C0C4305}" dt="2024-11-27T05:12:00.690" v="35" actId="20577"/>
      <pc:docMkLst>
        <pc:docMk/>
      </pc:docMkLst>
      <pc:sldChg chg="modSp mod">
        <pc:chgData name="贵申 王" userId="201fba2491c5f930" providerId="LiveId" clId="{ED8AE14A-5A1C-4791-81BE-96578C0C4305}" dt="2024-11-27T05:12:00.690" v="35" actId="20577"/>
        <pc:sldMkLst>
          <pc:docMk/>
          <pc:sldMk cId="0" sldId="750"/>
        </pc:sldMkLst>
      </pc:sldChg>
      <pc:sldChg chg="del">
        <pc:chgData name="贵申 王" userId="201fba2491c5f930" providerId="LiveId" clId="{ED8AE14A-5A1C-4791-81BE-96578C0C4305}" dt="2024-11-27T04:26:47.400" v="0" actId="47"/>
        <pc:sldMkLst>
          <pc:docMk/>
          <pc:sldMk cId="0" sldId="751"/>
        </pc:sldMkLst>
      </pc:sldChg>
      <pc:sldChg chg="modSp add mod">
        <pc:chgData name="贵申 王" userId="201fba2491c5f930" providerId="LiveId" clId="{ED8AE14A-5A1C-4791-81BE-96578C0C4305}" dt="2024-11-27T05:08:54.985" v="29"/>
        <pc:sldMkLst>
          <pc:docMk/>
          <pc:sldMk cId="3563561234" sldId="751"/>
        </pc:sldMkLst>
      </pc:sldChg>
      <pc:sldChg chg="del">
        <pc:chgData name="贵申 王" userId="201fba2491c5f930" providerId="LiveId" clId="{ED8AE14A-5A1C-4791-81BE-96578C0C4305}" dt="2024-11-27T04:26:48.752" v="1" actId="47"/>
        <pc:sldMkLst>
          <pc:docMk/>
          <pc:sldMk cId="0" sldId="752"/>
        </pc:sldMkLst>
      </pc:sldChg>
      <pc:sldChg chg="modSp add mod">
        <pc:chgData name="贵申 王" userId="201fba2491c5f930" providerId="LiveId" clId="{ED8AE14A-5A1C-4791-81BE-96578C0C4305}" dt="2024-11-27T05:09:12.546" v="30"/>
        <pc:sldMkLst>
          <pc:docMk/>
          <pc:sldMk cId="615738474" sldId="752"/>
        </pc:sldMkLst>
      </pc:sldChg>
      <pc:sldChg chg="del">
        <pc:chgData name="贵申 王" userId="201fba2491c5f930" providerId="LiveId" clId="{ED8AE14A-5A1C-4791-81BE-96578C0C4305}" dt="2024-11-27T04:26:49.318" v="2" actId="47"/>
        <pc:sldMkLst>
          <pc:docMk/>
          <pc:sldMk cId="0" sldId="753"/>
        </pc:sldMkLst>
      </pc:sldChg>
      <pc:sldChg chg="modSp add mod">
        <pc:chgData name="贵申 王" userId="201fba2491c5f930" providerId="LiveId" clId="{ED8AE14A-5A1C-4791-81BE-96578C0C4305}" dt="2024-11-27T05:09:33.496" v="31"/>
        <pc:sldMkLst>
          <pc:docMk/>
          <pc:sldMk cId="3335324725" sldId="753"/>
        </pc:sldMkLst>
      </pc:sldChg>
    </pc:docChg>
  </pc:docChgLst>
  <pc:docChgLst>
    <pc:chgData name="贵申 王" userId="201fba2491c5f930" providerId="LiveId" clId="{5260EC03-0AFD-4460-9613-1A4155B01AC5}"/>
    <pc:docChg chg="addSld delSld modSld">
      <pc:chgData name="贵申 王" userId="201fba2491c5f930" providerId="LiveId" clId="{5260EC03-0AFD-4460-9613-1A4155B01AC5}" dt="2025-04-11T00:56:03.900" v="43" actId="20577"/>
      <pc:docMkLst>
        <pc:docMk/>
      </pc:docMkLst>
      <pc:sldChg chg="modSp mod">
        <pc:chgData name="贵申 王" userId="201fba2491c5f930" providerId="LiveId" clId="{5260EC03-0AFD-4460-9613-1A4155B01AC5}" dt="2025-04-11T00:55:26.945" v="35" actId="20577"/>
        <pc:sldMkLst>
          <pc:docMk/>
          <pc:sldMk cId="0" sldId="750"/>
        </pc:sldMkLst>
        <pc:spChg chg="mod">
          <ac:chgData name="贵申 王" userId="201fba2491c5f930" providerId="LiveId" clId="{5260EC03-0AFD-4460-9613-1A4155B01AC5}" dt="2025-04-11T00:55:26.945" v="35" actId="20577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5260EC03-0AFD-4460-9613-1A4155B01AC5}" dt="2025-04-11T00:51:27.439" v="7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del">
        <pc:chgData name="贵申 王" userId="201fba2491c5f930" providerId="LiveId" clId="{5260EC03-0AFD-4460-9613-1A4155B01AC5}" dt="2025-04-11T00:17:15.791" v="0" actId="47"/>
        <pc:sldMkLst>
          <pc:docMk/>
          <pc:sldMk cId="2392458602" sldId="751"/>
        </pc:sldMkLst>
      </pc:sldChg>
      <pc:sldChg chg="modSp add mod">
        <pc:chgData name="贵申 王" userId="201fba2491c5f930" providerId="LiveId" clId="{5260EC03-0AFD-4460-9613-1A4155B01AC5}" dt="2025-04-11T00:55:42.952" v="37" actId="20577"/>
        <pc:sldMkLst>
          <pc:docMk/>
          <pc:sldMk cId="4171094569" sldId="751"/>
        </pc:sldMkLst>
      </pc:sldChg>
      <pc:sldChg chg="modSp add mod">
        <pc:chgData name="贵申 王" userId="201fba2491c5f930" providerId="LiveId" clId="{5260EC03-0AFD-4460-9613-1A4155B01AC5}" dt="2025-04-11T00:55:50.313" v="39" actId="20577"/>
        <pc:sldMkLst>
          <pc:docMk/>
          <pc:sldMk cId="679298770" sldId="752"/>
        </pc:sldMkLst>
      </pc:sldChg>
      <pc:sldChg chg="del">
        <pc:chgData name="贵申 王" userId="201fba2491c5f930" providerId="LiveId" clId="{5260EC03-0AFD-4460-9613-1A4155B01AC5}" dt="2025-04-11T00:17:16.303" v="1" actId="47"/>
        <pc:sldMkLst>
          <pc:docMk/>
          <pc:sldMk cId="2117945463" sldId="752"/>
        </pc:sldMkLst>
      </pc:sldChg>
      <pc:sldChg chg="modSp add mod">
        <pc:chgData name="贵申 王" userId="201fba2491c5f930" providerId="LiveId" clId="{5260EC03-0AFD-4460-9613-1A4155B01AC5}" dt="2025-04-11T00:55:59.412" v="41" actId="20577"/>
        <pc:sldMkLst>
          <pc:docMk/>
          <pc:sldMk cId="4179706" sldId="753"/>
        </pc:sldMkLst>
      </pc:sldChg>
      <pc:sldChg chg="modSp add mod">
        <pc:chgData name="贵申 王" userId="201fba2491c5f930" providerId="LiveId" clId="{5260EC03-0AFD-4460-9613-1A4155B01AC5}" dt="2025-04-11T00:56:03.900" v="43" actId="20577"/>
        <pc:sldMkLst>
          <pc:docMk/>
          <pc:sldMk cId="698382800" sldId="754"/>
        </pc:sldMkLst>
      </pc:sldChg>
      <pc:sldChg chg="del">
        <pc:chgData name="贵申 王" userId="201fba2491c5f930" providerId="LiveId" clId="{5260EC03-0AFD-4460-9613-1A4155B01AC5}" dt="2025-04-11T00:17:16.805" v="2" actId="47"/>
        <pc:sldMkLst>
          <pc:docMk/>
          <pc:sldMk cId="2084493771" sldId="754"/>
        </pc:sldMkLst>
      </pc:sldChg>
    </pc:docChg>
  </pc:docChgLst>
  <pc:docChgLst>
    <pc:chgData name="贵申 王" userId="201fba2491c5f930" providerId="LiveId" clId="{104D17E1-6C1D-42F8-B62E-59AFEA3C5A70}"/>
    <pc:docChg chg="addSld delSld modSld sldOrd">
      <pc:chgData name="贵申 王" userId="201fba2491c5f930" providerId="LiveId" clId="{104D17E1-6C1D-42F8-B62E-59AFEA3C5A70}" dt="2025-04-18T02:26:57.599" v="60" actId="20577"/>
      <pc:docMkLst>
        <pc:docMk/>
      </pc:docMkLst>
      <pc:sldChg chg="modSp mod">
        <pc:chgData name="贵申 王" userId="201fba2491c5f930" providerId="LiveId" clId="{104D17E1-6C1D-42F8-B62E-59AFEA3C5A70}" dt="2025-04-18T02:18:52.645" v="13"/>
        <pc:sldMkLst>
          <pc:docMk/>
          <pc:sldMk cId="0" sldId="750"/>
        </pc:sldMkLst>
        <pc:spChg chg="mod">
          <ac:chgData name="贵申 王" userId="201fba2491c5f930" providerId="LiveId" clId="{104D17E1-6C1D-42F8-B62E-59AFEA3C5A70}" dt="2025-04-18T02:18:52.645" v="13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104D17E1-6C1D-42F8-B62E-59AFEA3C5A70}" dt="2025-04-18T02:18:23.530" v="9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modSp add mod">
        <pc:chgData name="贵申 王" userId="201fba2491c5f930" providerId="LiveId" clId="{104D17E1-6C1D-42F8-B62E-59AFEA3C5A70}" dt="2025-04-18T02:19:41.206" v="20"/>
        <pc:sldMkLst>
          <pc:docMk/>
          <pc:sldMk cId="858216986" sldId="751"/>
        </pc:sldMkLst>
      </pc:sldChg>
      <pc:sldChg chg="del">
        <pc:chgData name="贵申 王" userId="201fba2491c5f930" providerId="LiveId" clId="{104D17E1-6C1D-42F8-B62E-59AFEA3C5A70}" dt="2025-04-18T02:17:35.390" v="0" actId="47"/>
        <pc:sldMkLst>
          <pc:docMk/>
          <pc:sldMk cId="4171094569" sldId="751"/>
        </pc:sldMkLst>
      </pc:sldChg>
      <pc:sldChg chg="del">
        <pc:chgData name="贵申 王" userId="201fba2491c5f930" providerId="LiveId" clId="{104D17E1-6C1D-42F8-B62E-59AFEA3C5A70}" dt="2025-04-18T02:17:35.989" v="1" actId="47"/>
        <pc:sldMkLst>
          <pc:docMk/>
          <pc:sldMk cId="679298770" sldId="752"/>
        </pc:sldMkLst>
      </pc:sldChg>
      <pc:sldChg chg="modSp add mod">
        <pc:chgData name="贵申 王" userId="201fba2491c5f930" providerId="LiveId" clId="{104D17E1-6C1D-42F8-B62E-59AFEA3C5A70}" dt="2025-04-18T02:20:24.493" v="27"/>
        <pc:sldMkLst>
          <pc:docMk/>
          <pc:sldMk cId="2165396838" sldId="752"/>
        </pc:sldMkLst>
      </pc:sldChg>
      <pc:sldChg chg="del">
        <pc:chgData name="贵申 王" userId="201fba2491c5f930" providerId="LiveId" clId="{104D17E1-6C1D-42F8-B62E-59AFEA3C5A70}" dt="2025-04-18T02:17:36.467" v="2" actId="47"/>
        <pc:sldMkLst>
          <pc:docMk/>
          <pc:sldMk cId="4179706" sldId="753"/>
        </pc:sldMkLst>
      </pc:sldChg>
      <pc:sldChg chg="modSp add mod ord">
        <pc:chgData name="贵申 王" userId="201fba2491c5f930" providerId="LiveId" clId="{104D17E1-6C1D-42F8-B62E-59AFEA3C5A70}" dt="2025-04-18T02:26:41.094" v="54"/>
        <pc:sldMkLst>
          <pc:docMk/>
          <pc:sldMk cId="3316919801" sldId="753"/>
        </pc:sldMkLst>
      </pc:sldChg>
      <pc:sldChg chg="del">
        <pc:chgData name="贵申 王" userId="201fba2491c5f930" providerId="LiveId" clId="{104D17E1-6C1D-42F8-B62E-59AFEA3C5A70}" dt="2025-04-18T02:17:36.980" v="3" actId="47"/>
        <pc:sldMkLst>
          <pc:docMk/>
          <pc:sldMk cId="698382800" sldId="754"/>
        </pc:sldMkLst>
      </pc:sldChg>
      <pc:sldChg chg="modSp add mod ord">
        <pc:chgData name="贵申 王" userId="201fba2491c5f930" providerId="LiveId" clId="{104D17E1-6C1D-42F8-B62E-59AFEA3C5A70}" dt="2025-04-18T02:26:51.189" v="58"/>
        <pc:sldMkLst>
          <pc:docMk/>
          <pc:sldMk cId="788797717" sldId="754"/>
        </pc:sldMkLst>
      </pc:sldChg>
      <pc:sldChg chg="modSp add mod">
        <pc:chgData name="贵申 王" userId="201fba2491c5f930" providerId="LiveId" clId="{104D17E1-6C1D-42F8-B62E-59AFEA3C5A70}" dt="2025-04-18T02:26:57.599" v="60" actId="20577"/>
        <pc:sldMkLst>
          <pc:docMk/>
          <pc:sldMk cId="1677500211" sldId="755"/>
        </pc:sldMkLst>
      </pc:sldChg>
    </pc:docChg>
  </pc:docChgLst>
  <pc:docChgLst>
    <pc:chgData name="贵申 王" userId="201fba2491c5f930" providerId="LiveId" clId="{828ACA6E-8A6F-4327-ABA2-47123F556BCD}"/>
    <pc:docChg chg="addSld delSld modSld">
      <pc:chgData name="贵申 王" userId="201fba2491c5f930" providerId="LiveId" clId="{828ACA6E-8A6F-4327-ABA2-47123F556BCD}" dt="2024-12-19T05:53:47.784" v="23" actId="20577"/>
      <pc:docMkLst>
        <pc:docMk/>
      </pc:docMkLst>
      <pc:sldChg chg="del">
        <pc:chgData name="贵申 王" userId="201fba2491c5f930" providerId="LiveId" clId="{828ACA6E-8A6F-4327-ABA2-47123F556BCD}" dt="2024-12-19T05:46:48.385" v="0" actId="47"/>
        <pc:sldMkLst>
          <pc:docMk/>
          <pc:sldMk cId="3470090091" sldId="751"/>
        </pc:sldMkLst>
      </pc:sldChg>
      <pc:sldChg chg="modSp add mod">
        <pc:chgData name="贵申 王" userId="201fba2491c5f930" providerId="LiveId" clId="{828ACA6E-8A6F-4327-ABA2-47123F556BCD}" dt="2024-12-19T05:51:54.950" v="17"/>
        <pc:sldMkLst>
          <pc:docMk/>
          <pc:sldMk cId="4169688185" sldId="751"/>
        </pc:sldMkLst>
      </pc:sldChg>
      <pc:sldChg chg="modSp add mod">
        <pc:chgData name="贵申 王" userId="201fba2491c5f930" providerId="LiveId" clId="{828ACA6E-8A6F-4327-ABA2-47123F556BCD}" dt="2024-12-19T05:53:47.784" v="23" actId="20577"/>
        <pc:sldMkLst>
          <pc:docMk/>
          <pc:sldMk cId="1057902094" sldId="752"/>
        </pc:sldMkLst>
      </pc:sldChg>
      <pc:sldChg chg="del">
        <pc:chgData name="贵申 王" userId="201fba2491c5f930" providerId="LiveId" clId="{828ACA6E-8A6F-4327-ABA2-47123F556BCD}" dt="2024-12-19T05:46:48.786" v="1" actId="47"/>
        <pc:sldMkLst>
          <pc:docMk/>
          <pc:sldMk cId="1999996082" sldId="752"/>
        </pc:sldMkLst>
      </pc:sldChg>
      <pc:sldChg chg="del">
        <pc:chgData name="贵申 王" userId="201fba2491c5f930" providerId="LiveId" clId="{828ACA6E-8A6F-4327-ABA2-47123F556BCD}" dt="2024-12-19T05:46:49.603" v="3" actId="47"/>
        <pc:sldMkLst>
          <pc:docMk/>
          <pc:sldMk cId="2760664139" sldId="753"/>
        </pc:sldMkLst>
      </pc:sldChg>
      <pc:sldChg chg="del">
        <pc:chgData name="贵申 王" userId="201fba2491c5f930" providerId="LiveId" clId="{828ACA6E-8A6F-4327-ABA2-47123F556BCD}" dt="2024-12-19T05:46:49.160" v="2" actId="47"/>
        <pc:sldMkLst>
          <pc:docMk/>
          <pc:sldMk cId="114965254" sldId="754"/>
        </pc:sldMkLst>
      </pc:sldChg>
      <pc:sldChg chg="del">
        <pc:chgData name="贵申 王" userId="201fba2491c5f930" providerId="LiveId" clId="{828ACA6E-8A6F-4327-ABA2-47123F556BCD}" dt="2024-12-19T05:46:50.247" v="4" actId="47"/>
        <pc:sldMkLst>
          <pc:docMk/>
          <pc:sldMk cId="1507281858" sldId="755"/>
        </pc:sldMkLst>
      </pc:sldChg>
    </pc:docChg>
  </pc:docChgLst>
  <pc:docChgLst>
    <pc:chgData name="贵申 王" userId="201fba2491c5f930" providerId="LiveId" clId="{F15787C7-5665-49A2-80B4-0B87DCD3C9A9}"/>
    <pc:docChg chg="modSld">
      <pc:chgData name="贵申 王" userId="201fba2491c5f930" providerId="LiveId" clId="{F15787C7-5665-49A2-80B4-0B87DCD3C9A9}" dt="2024-03-21T01:10:57.778" v="0" actId="1076"/>
      <pc:docMkLst>
        <pc:docMk/>
      </pc:docMkLst>
      <pc:sldChg chg="modSp">
        <pc:chgData name="贵申 王" userId="201fba2491c5f930" providerId="LiveId" clId="{F15787C7-5665-49A2-80B4-0B87DCD3C9A9}" dt="2024-03-21T01:10:57.778" v="0" actId="1076"/>
        <pc:sldMkLst>
          <pc:docMk/>
          <pc:sldMk cId="0" sldId="753"/>
        </pc:sldMkLst>
      </pc:sldChg>
    </pc:docChg>
  </pc:docChgLst>
  <pc:docChgLst>
    <pc:chgData name="贵申 王" userId="201fba2491c5f930" providerId="LiveId" clId="{20BA80D9-35BC-4237-B7E3-24624BF0695A}"/>
    <pc:docChg chg="modSld">
      <pc:chgData name="贵申 王" userId="201fba2491c5f930" providerId="LiveId" clId="{20BA80D9-35BC-4237-B7E3-24624BF0695A}" dt="2024-11-16T04:39:07.887" v="236" actId="1076"/>
      <pc:docMkLst>
        <pc:docMk/>
      </pc:docMkLst>
      <pc:sldChg chg="addSp modSp mod">
        <pc:chgData name="贵申 王" userId="201fba2491c5f930" providerId="LiveId" clId="{20BA80D9-35BC-4237-B7E3-24624BF0695A}" dt="2024-11-16T04:39:07.887" v="236" actId="1076"/>
        <pc:sldMkLst>
          <pc:docMk/>
          <pc:sldMk cId="0" sldId="750"/>
        </pc:sldMkLst>
      </pc:sldChg>
      <pc:sldChg chg="addSp modSp mod">
        <pc:chgData name="贵申 王" userId="201fba2491c5f930" providerId="LiveId" clId="{20BA80D9-35BC-4237-B7E3-24624BF0695A}" dt="2024-11-16T04:37:48.767" v="219" actId="14100"/>
        <pc:sldMkLst>
          <pc:docMk/>
          <pc:sldMk cId="0" sldId="751"/>
        </pc:sldMkLst>
      </pc:sldChg>
      <pc:sldChg chg="addSp modSp mod">
        <pc:chgData name="贵申 王" userId="201fba2491c5f930" providerId="LiveId" clId="{20BA80D9-35BC-4237-B7E3-24624BF0695A}" dt="2024-11-16T04:36:31.487" v="202" actId="1076"/>
        <pc:sldMkLst>
          <pc:docMk/>
          <pc:sldMk cId="0" sldId="752"/>
        </pc:sldMkLst>
      </pc:sldChg>
      <pc:sldChg chg="addSp modSp mod">
        <pc:chgData name="贵申 王" userId="201fba2491c5f930" providerId="LiveId" clId="{20BA80D9-35BC-4237-B7E3-24624BF0695A}" dt="2024-11-16T04:35:13.432" v="186" actId="1076"/>
        <pc:sldMkLst>
          <pc:docMk/>
          <pc:sldMk cId="0" sldId="7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55108-5C95-4043-9A1D-D0B1CE8F202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278FA-FDF1-4533-88D2-328206494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4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C6E01E01-CDD5-A2AD-FD1A-097788431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C9100552-32CF-9C15-B9CA-D10D0F908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9DE96DF3-811E-3E05-1F80-C2B97416D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F32A9-2B44-5A81-136A-D2FF9F629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9D57F242-379B-034F-44DB-E1ACE09E9B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C9332C1A-2285-F43E-7780-44AE6C7C2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5A2E8153-71A9-6C42-9C52-1AEB01BDF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8302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5B9EB-B235-6F43-5C30-7E4FEC97F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0325A749-C3D4-10C5-6858-B41644CB5D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7F880360-1450-948D-A42F-D211F891F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9F07847A-83A0-95A4-7FF7-AB40D14DB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64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0391C-E0B9-DF84-CBC1-E47B55EF2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AF7C2E50-0B0D-CC89-CA1C-682788559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C17262F3-1697-90F1-22E1-373D278F8D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FBD6A8D3-2D92-E54F-D4AB-923C19678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286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9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11BF52CF-7F04-C630-93EA-AA10DCF4E6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00CE81FE-C0CE-1CE8-0546-A3B41BF76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6F1C9710-DFB6-5363-97C5-5981AEE2F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A6A0D-1954-4BC6-980C-D8C8D9EF7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4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80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8240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41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052D4C94-A157-2FEF-961B-00FFA695E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398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救主，天天教导我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Savior, Teach Me, Day by Day 1/4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4561880B-7D6C-01B8-AA97-AED7FCF4695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8CC6701-AED3-F400-D594-DB772386C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救主，天天教导我，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专心听从主训语；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我主圣道世无双，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爱那先爱我的主。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Savior, teach me, day by day,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Thine own lesson to obey;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Better lesson cannot be,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Loving Him who first loved 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12E0A-3FC8-ED3D-6F47-11766590C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B24C7439-5E9D-8839-E86A-0E617C282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398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救主，天天教导我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Savior, Teach Me, Day by Day 2/4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56B3C6AD-C8A4-BAE5-9E45-81FEF9AD064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2FA0733-18DA-1FE7-EDA8-6A8209C0A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爱心喜乐如孩童，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谨遵主命行主路；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从主事主莫稍迟，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爱那先爱我的主。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With a child's glad heart of love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At Thy bidding may I move;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Prompt to serve and follow Thee,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Loving Him who first loved me.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695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690D8-4C25-E791-FB09-FB8F9F936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30D12022-F9E9-E283-E934-2C1AE579D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398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救主，天天教导我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Savior, Teach Me, Day by Day 3/4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D74C304B-358C-0267-8716-DA151DD2471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9775558-175C-8C35-4C3D-8E0977CB2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教我追随主行踪，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藉主慈恩跟主步；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效主表扬纯洁爱，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爱那先爱我的主。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Teach me thus Thy steps to trace,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Strong to follow in Thy grace;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Learning how to love from Thee,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Loving Him who first loved me.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036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96858-9E6C-FFE3-B140-F21FBA414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12FF4EA9-DF60-A3CF-BEB6-816DA82E5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398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救主，天天教导我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Savior, Teach Me, Day by Day 4/4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D4FCC1C4-3B42-6C6B-9802-D7F1D25692B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319ED7F-0D02-3E1A-B333-C59BBD5DB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欢欣喜乐扬主恩，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主的慈爱难胜数；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讴歌待见主慈颜，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颂扬先爱我的主。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Thus may I rejoice to show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That I feel the love I owe;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Singing, till Thy face I see,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Of His love who first loved me.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509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319</Words>
  <Application>Microsoft Office PowerPoint</Application>
  <PresentationFormat>Widescreen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Microsoft YaHei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2023-07-27T18:20:06Z</dcterms:created>
  <dcterms:modified xsi:type="dcterms:W3CDTF">2025-05-15T16:08:45Z</dcterms:modified>
</cp:coreProperties>
</file>